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7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1262" autoAdjust="0"/>
  </p:normalViewPr>
  <p:slideViewPr>
    <p:cSldViewPr snapToGrid="0">
      <p:cViewPr varScale="1">
        <p:scale>
          <a:sx n="93" d="100"/>
          <a:sy n="93" d="100"/>
        </p:scale>
        <p:origin x="1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F196C-8B90-4835-A326-D70CA95E16F9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B58E3-73E8-47D1-8A24-3B651CD0121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793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58E3-73E8-47D1-8A24-3B651CD01214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55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hadis</a:t>
            </a:r>
            <a:r>
              <a:rPr lang="en-US" dirty="0"/>
              <a:t> </a:t>
            </a:r>
            <a:r>
              <a:rPr lang="en-US" dirty="0" err="1"/>
              <a:t>disampaikan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temerun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next gen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mencontoh</a:t>
            </a:r>
            <a:r>
              <a:rPr lang="en-US" dirty="0"/>
              <a:t> </a:t>
            </a:r>
            <a:r>
              <a:rPr lang="en-US" dirty="0" err="1"/>
              <a:t>kebiasaan</a:t>
            </a:r>
            <a:r>
              <a:rPr lang="en-US" dirty="0"/>
              <a:t> </a:t>
            </a:r>
            <a:r>
              <a:rPr lang="en-US" dirty="0" err="1"/>
              <a:t>rosullullah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58E3-73E8-47D1-8A24-3B651CD0121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5782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58E3-73E8-47D1-8A24-3B651CD01214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5493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Dataset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preprocessing, data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2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data </a:t>
            </a:r>
            <a:r>
              <a:rPr lang="en-US" dirty="0" err="1"/>
              <a:t>latih</a:t>
            </a:r>
            <a:r>
              <a:rPr lang="en-US" dirty="0"/>
              <a:t> dan data uji </a:t>
            </a:r>
            <a:r>
              <a:rPr lang="en-US" dirty="0" err="1"/>
              <a:t>menggunkana</a:t>
            </a:r>
            <a:r>
              <a:rPr lang="en-US" dirty="0"/>
              <a:t> k-fold,</a:t>
            </a:r>
          </a:p>
          <a:p>
            <a:pPr marL="171450" indent="-171450">
              <a:buFontTx/>
              <a:buChar char="-"/>
            </a:pPr>
            <a:r>
              <a:rPr lang="en-US" dirty="0"/>
              <a:t>Data </a:t>
            </a:r>
            <a:r>
              <a:rPr lang="en-US" dirty="0" err="1"/>
              <a:t>latih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proses </a:t>
            </a:r>
            <a:r>
              <a:rPr lang="en-US" dirty="0" err="1"/>
              <a:t>seleksi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feature yang paling </a:t>
            </a:r>
            <a:r>
              <a:rPr lang="en-US" dirty="0" err="1"/>
              <a:t>berpengaruh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hadis</a:t>
            </a:r>
            <a:r>
              <a:rPr lang="en-US" dirty="0"/>
              <a:t>,</a:t>
            </a:r>
          </a:p>
          <a:p>
            <a:pPr marL="171450" indent="-171450">
              <a:buFontTx/>
              <a:buChar char="-"/>
            </a:pPr>
            <a:r>
              <a:rPr lang="en-US" dirty="0"/>
              <a:t>Feature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hadis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bobotan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tf-idf</a:t>
            </a:r>
            <a:r>
              <a:rPr lang="en-US" dirty="0"/>
              <a:t> agar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pada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Pembentukan</a:t>
            </a:r>
            <a:r>
              <a:rPr lang="en-US" dirty="0"/>
              <a:t> model oleh data </a:t>
            </a:r>
            <a:r>
              <a:rPr lang="en-US" dirty="0" err="1"/>
              <a:t>latih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,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data uji </a:t>
            </a:r>
            <a:r>
              <a:rPr lang="en-US" dirty="0" err="1"/>
              <a:t>berdasarkan</a:t>
            </a:r>
            <a:r>
              <a:rPr lang="en-US" dirty="0"/>
              <a:t> model </a:t>
            </a:r>
            <a:r>
              <a:rPr lang="en-US" dirty="0" err="1"/>
              <a:t>dari</a:t>
            </a:r>
            <a:r>
              <a:rPr lang="en-US" dirty="0"/>
              <a:t> data </a:t>
            </a:r>
            <a:r>
              <a:rPr lang="en-US" dirty="0" err="1"/>
              <a:t>latih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evaluasi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58E3-73E8-47D1-8A24-3B651CD01214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3584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menghilangkan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kalimat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folding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mengubah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dataset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kecil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Stopword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Removal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menghilangkan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kata-kata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dianggap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mengembalikan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pemotongan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kata-kata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58E3-73E8-47D1-8A24-3B651CD01214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9655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58E3-73E8-47D1-8A24-3B651CD01214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6169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58E3-73E8-47D1-8A24-3B651CD01214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8208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58E3-73E8-47D1-8A24-3B651CD01214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991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58E3-73E8-47D1-8A24-3B651CD01214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472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894D-9DAE-44E4-B82A-12ECE4E08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5856F-B18D-4740-B031-F03BA9B2A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79029-9F90-422D-B2F2-C3E091DE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0C9C1-B699-4381-92F3-C6C6A9BC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7C3A7-EF05-400E-9163-5F677A51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812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36C2-8692-43E2-8359-A84ABE29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56B24-5ED6-4FCD-996D-A59C32BCC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E7A1E-20E5-4A8E-81EF-455A65DC1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34956-18EC-4968-8B78-B27B33628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FFE32-3B83-4873-BD36-8904F674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513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73FC3-C90E-491C-9C5D-ECA277CB8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68348-D4C3-4882-A77D-89F93D266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F1820-5FEB-49CA-9614-A90636C3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F3092-CA38-455C-9827-5BB7AAD1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FCD20-6F89-4938-B537-28FF21F5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0299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D9D8-73BF-41FF-A2AD-129C07C5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991C-D6D5-430A-B6A6-2E8CE292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7EF2B-4E4A-4A2D-9E86-3317BE67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4B23-33DD-402D-BC6E-073C69B4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CC2C7-26C7-4A76-9A78-8AE5EE72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167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94A8-68F2-44B4-9329-95599B29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65CC8-0870-48A9-BD3D-956CA3DC5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BE0F8-6710-4534-B95C-038139A7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9B5B2-7270-4066-88EA-09758BE3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3DE41-122B-45B7-8F5A-055E0ED3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465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5F55-1D09-4DAF-A44E-78ACDD04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3B91-633C-4AD8-ABD6-182D362E4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2F3A0-06A3-4B2C-BC0E-79C0739D2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56B1D-4808-44DD-920B-4E713849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0BC7C-050F-411E-8BD5-0D5986D3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DBA97-1EA6-443D-99CE-4D544CDA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158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FDCB-2220-4FC4-8D87-696DC0475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09028-1254-4DCD-989A-0934F6DEF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87867-4123-47FC-BDB3-EDD4A7725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032C5-CC3E-4319-B379-288853F3B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EDC7F-2CCE-4B30-A179-C2263777A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B92872-8FEE-43C4-B674-8E0A5CA4F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5D83A0-3312-4049-AAE4-DD0AC8FA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2DFF4-C40B-401E-A97F-A2943CF3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8691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BE6A-50E4-446A-832F-85845565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C697B-54F5-4FAA-9268-BDD5989F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6D8C9-76EC-4B69-896A-C1466E4F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43BAC-C3F4-4989-81B0-E4C2F1FE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1623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1990-45E4-4B03-95D3-98B46F55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5C735-FC30-4193-AE0D-FA331204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D208C-C7A6-47B4-A13F-FFA9CF0C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387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B9FD0-3B42-41E3-A744-9924B0B8F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5B17-DFC5-411D-8EDC-1DDC82EA6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3EA85-D2CC-4D3B-B4C3-D9929153C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040C9-3DC8-426C-9EAD-6F087BABF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AA354-77C4-4A4B-8F17-7871AF6EC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C93AE-6D17-4852-AEED-34A6F79A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995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4103-7B42-4A36-AC58-D4FAD5FE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B244CA-E48F-4451-A6FE-941AB5977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E2BB5-5B6A-4633-ADAE-BC6C1CC07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EC439-BFE2-404F-9EDA-987C51C6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4AF44-16F9-4E19-A382-012F8FFE1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B08A1-4447-4DFC-AE0A-94504B9A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981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943E32-89ED-441A-8F29-776A1F9D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D29AF-86E4-4A66-8366-29EDE7F33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F0401-259F-4A04-A1A2-CA92E4D1C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41C11-36A1-41C4-ACF0-182770BF6E7F}" type="datetimeFigureOut">
              <a:rPr lang="id-ID" smtClean="0"/>
              <a:t>22/05/2019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F9742-3233-4CE3-9FBB-B761DD85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503F-8456-4590-BBDB-65950547D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5B594-9CEB-477C-89AF-544FA0C41A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441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1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E948BBC-6930-4C53-853F-D1D296B56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FA2F1C-EC75-4709-906C-141EBB43D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565" y="1864775"/>
            <a:ext cx="1629532" cy="1617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9E3AB-834B-4500-8942-12EE174F7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59" y="3742007"/>
            <a:ext cx="5800872" cy="23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1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FF9ED-9732-421B-BB38-A40FE1B9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EB4E86-DB32-43E1-BFDF-2BB43A378442}"/>
              </a:ext>
            </a:extLst>
          </p:cNvPr>
          <p:cNvGrpSpPr/>
          <p:nvPr/>
        </p:nvGrpSpPr>
        <p:grpSpPr>
          <a:xfrm>
            <a:off x="11215991" y="6212743"/>
            <a:ext cx="1015865" cy="693897"/>
            <a:chOff x="11215991" y="6212743"/>
            <a:chExt cx="1015865" cy="6938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58F8AE-487A-4109-AE01-463F1F985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5991" y="6212743"/>
              <a:ext cx="1015865" cy="693897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E87BEA92-D3BB-41B4-AE1C-E9FFC3855A02}"/>
                </a:ext>
              </a:extLst>
            </p:cNvPr>
            <p:cNvSpPr txBox="1">
              <a:spLocks/>
            </p:cNvSpPr>
            <p:nvPr/>
          </p:nvSpPr>
          <p:spPr>
            <a:xfrm>
              <a:off x="11794261" y="6427300"/>
              <a:ext cx="175846" cy="348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</a:t>
              </a:r>
              <a:endPara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5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7FC59-4A3D-4F31-8B70-7863CE14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CC35F82-4039-4EE2-9A37-3E4E134D217F}"/>
              </a:ext>
            </a:extLst>
          </p:cNvPr>
          <p:cNvGrpSpPr/>
          <p:nvPr/>
        </p:nvGrpSpPr>
        <p:grpSpPr>
          <a:xfrm>
            <a:off x="11215991" y="6212743"/>
            <a:ext cx="1015865" cy="693897"/>
            <a:chOff x="11215991" y="6212743"/>
            <a:chExt cx="1015865" cy="6938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5F7514-2A58-483E-985E-CA39A14E4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5991" y="6212743"/>
              <a:ext cx="1015865" cy="693897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18EB8356-554E-4E63-A132-25B28C4F426C}"/>
                </a:ext>
              </a:extLst>
            </p:cNvPr>
            <p:cNvSpPr txBox="1">
              <a:spLocks/>
            </p:cNvSpPr>
            <p:nvPr/>
          </p:nvSpPr>
          <p:spPr>
            <a:xfrm>
              <a:off x="11794261" y="6427300"/>
              <a:ext cx="175846" cy="348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</a:t>
              </a:r>
              <a:endPara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83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73ED5B0-DC52-457B-8BAD-B8C860D16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560FD1-86FB-4B96-A54A-9D6C720AC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6638"/>
            <a:ext cx="12192000" cy="590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BFD65-8A64-40D4-8586-625370184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61" y="357548"/>
            <a:ext cx="5178640" cy="795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D6588-CC8F-4FDB-A2EC-6B6F93376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559693"/>
            <a:ext cx="11129554" cy="785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6F802B-1F40-487F-84B9-4187DFABD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85" y="3099804"/>
            <a:ext cx="998729" cy="2454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757C94-E965-472F-A236-8D3BE3535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49" y="2752398"/>
            <a:ext cx="1790476" cy="15746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C7D7BC-3645-4487-8275-8187A856D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47" y="2810721"/>
            <a:ext cx="1809524" cy="16634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0BF5D3-03C8-407E-B095-36DF4EE269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49" y="4101286"/>
            <a:ext cx="1771429" cy="1688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3B388-868D-4AE7-B5C8-4D9584574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66" y="4305147"/>
            <a:ext cx="1828572" cy="15746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9B0F2E-9576-42B0-B20A-3DB58ED445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32" y="2664823"/>
            <a:ext cx="4311687" cy="35040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FB1068A-0F02-44B7-AB9A-EEC775DAACA1}"/>
              </a:ext>
            </a:extLst>
          </p:cNvPr>
          <p:cNvGrpSpPr/>
          <p:nvPr/>
        </p:nvGrpSpPr>
        <p:grpSpPr>
          <a:xfrm>
            <a:off x="11215991" y="6212743"/>
            <a:ext cx="1015865" cy="693897"/>
            <a:chOff x="11215991" y="6212743"/>
            <a:chExt cx="1015865" cy="6938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2F66D5-A0BD-4000-81A8-0691AC95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5991" y="6212743"/>
              <a:ext cx="1015865" cy="693897"/>
            </a:xfrm>
            <a:prstGeom prst="rect">
              <a:avLst/>
            </a:prstGeom>
          </p:spPr>
        </p:pic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274C8162-768F-4CEF-8301-06DA9B32481F}"/>
                </a:ext>
              </a:extLst>
            </p:cNvPr>
            <p:cNvSpPr txBox="1">
              <a:spLocks/>
            </p:cNvSpPr>
            <p:nvPr/>
          </p:nvSpPr>
          <p:spPr>
            <a:xfrm>
              <a:off x="11623263" y="6437571"/>
              <a:ext cx="504938" cy="348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</a:t>
              </a:r>
              <a:endPara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8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70A3B1-4933-4D47-B88D-911012222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0DF1F3-9167-4508-9FA5-D4E8776B4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87" y="346166"/>
            <a:ext cx="3796826" cy="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954D24-E4DC-4839-B1E3-C1B895342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8" y="2107079"/>
            <a:ext cx="5400173" cy="3125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D6E224-E14B-47CE-B214-C71B6EFAD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7" y="1658750"/>
            <a:ext cx="5276413" cy="4180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D3FAE-CBBF-4136-B5FD-65468147CB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991" y="6212743"/>
            <a:ext cx="1015865" cy="693897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AED04D0-D955-449B-B537-393B7E0B8629}"/>
              </a:ext>
            </a:extLst>
          </p:cNvPr>
          <p:cNvSpPr txBox="1">
            <a:spLocks/>
          </p:cNvSpPr>
          <p:nvPr/>
        </p:nvSpPr>
        <p:spPr>
          <a:xfrm>
            <a:off x="11623263" y="6437571"/>
            <a:ext cx="504938" cy="3486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endParaRPr lang="id-ID" sz="2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3D1A1F-95B1-47F3-ACDE-F1311C2C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057EB6-D464-40A1-B9B7-9195648B6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1" y="2057400"/>
            <a:ext cx="5314285" cy="2971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D5C969-8326-44E9-88D7-C6E63C90D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991" y="6212743"/>
            <a:ext cx="1015865" cy="69389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CCB9D15-210E-493C-A550-13306D384738}"/>
              </a:ext>
            </a:extLst>
          </p:cNvPr>
          <p:cNvSpPr txBox="1">
            <a:spLocks/>
          </p:cNvSpPr>
          <p:nvPr/>
        </p:nvSpPr>
        <p:spPr>
          <a:xfrm>
            <a:off x="11623263" y="6437571"/>
            <a:ext cx="504938" cy="3486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endParaRPr lang="id-ID" sz="2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643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961248-EC73-4F0B-8FA2-D3957F76B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F6B6A7-5323-4F0F-A494-621A28D05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991" y="6212743"/>
            <a:ext cx="1015865" cy="69389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FDDD8D4-2D0A-418A-A94B-BFC558CA2710}"/>
              </a:ext>
            </a:extLst>
          </p:cNvPr>
          <p:cNvSpPr txBox="1">
            <a:spLocks/>
          </p:cNvSpPr>
          <p:nvPr/>
        </p:nvSpPr>
        <p:spPr>
          <a:xfrm>
            <a:off x="11623263" y="6437571"/>
            <a:ext cx="504938" cy="3486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  <a:endParaRPr lang="id-ID" sz="2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97F78-BA29-462D-BE05-7E5EC264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F8D5C3-9D95-49E6-B8C7-959F841DB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991" y="6212743"/>
            <a:ext cx="1015865" cy="69389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D1CEB37-939B-4B8F-96C7-605040C3A080}"/>
              </a:ext>
            </a:extLst>
          </p:cNvPr>
          <p:cNvSpPr txBox="1">
            <a:spLocks/>
          </p:cNvSpPr>
          <p:nvPr/>
        </p:nvSpPr>
        <p:spPr>
          <a:xfrm>
            <a:off x="11623263" y="6437571"/>
            <a:ext cx="504938" cy="3486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</a:t>
            </a:r>
            <a:endParaRPr lang="id-ID" sz="2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6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EE7E1-2067-4891-8C15-8E6517D2C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8322F-FD0C-45AD-94E2-4F1BEFA7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991" y="6212743"/>
            <a:ext cx="1015865" cy="69389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9FA5DEA0-475C-41BF-8A40-028DB58339DB}"/>
              </a:ext>
            </a:extLst>
          </p:cNvPr>
          <p:cNvSpPr txBox="1">
            <a:spLocks/>
          </p:cNvSpPr>
          <p:nvPr/>
        </p:nvSpPr>
        <p:spPr>
          <a:xfrm>
            <a:off x="11623263" y="6437571"/>
            <a:ext cx="504938" cy="3486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  <a:endParaRPr lang="id-ID" sz="2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6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FE55D-F406-4C76-B1DD-B50DDC8CC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E32D2D-F4A0-4484-B7C7-7F5FDB6D0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991" y="6212743"/>
            <a:ext cx="1015865" cy="69389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4059E69-892E-44A7-8570-7AFB6131E058}"/>
              </a:ext>
            </a:extLst>
          </p:cNvPr>
          <p:cNvSpPr txBox="1">
            <a:spLocks/>
          </p:cNvSpPr>
          <p:nvPr/>
        </p:nvSpPr>
        <p:spPr>
          <a:xfrm>
            <a:off x="11623263" y="6437571"/>
            <a:ext cx="504938" cy="3486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</a:t>
            </a:r>
            <a:endParaRPr lang="id-ID" sz="2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5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25F9B6B-6384-47EF-8623-7AC0253C4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02C7D4-8027-4500-A50E-5F9044C2E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78" y="326571"/>
            <a:ext cx="3740799" cy="873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C2EC21-2773-41DD-BC26-477954078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9" y="1492204"/>
            <a:ext cx="3976903" cy="5190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0383B6-CD34-4F7B-B21C-33BBF0894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73" y="1454943"/>
            <a:ext cx="3740799" cy="5234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71DDAC-67C4-454D-9870-A3B83A208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34" y="1536774"/>
            <a:ext cx="3740799" cy="5170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02D3A0-4E2F-46B9-822E-E1B4F6410A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991" y="6212743"/>
            <a:ext cx="1015865" cy="693897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DFC3629-9BB6-4E6F-A75C-A6FA26D7887A}"/>
              </a:ext>
            </a:extLst>
          </p:cNvPr>
          <p:cNvSpPr txBox="1">
            <a:spLocks/>
          </p:cNvSpPr>
          <p:nvPr/>
        </p:nvSpPr>
        <p:spPr>
          <a:xfrm>
            <a:off x="11623263" y="6437571"/>
            <a:ext cx="504938" cy="3486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endParaRPr lang="id-ID" sz="2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61619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074A29-234A-4B4E-B561-05CE78B91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17FDD-8380-46E8-9180-A49A84B1E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57" y="723657"/>
            <a:ext cx="10541629" cy="5437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CDCC6-1A64-41F9-95F0-58FADF0B5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56" y="1575583"/>
            <a:ext cx="8438261" cy="1609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E2DB0-1DCD-4828-9215-9BDF96C8E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88" y="5114826"/>
            <a:ext cx="8876714" cy="8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7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472142-1BB5-4BFA-BC8A-844BCCE5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FE2311-CDB3-4701-A4F1-3A213E3DC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991" y="6212743"/>
            <a:ext cx="1015865" cy="69389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DFA685F-6ABE-44B3-B0B7-00E1FE210F92}"/>
              </a:ext>
            </a:extLst>
          </p:cNvPr>
          <p:cNvSpPr txBox="1">
            <a:spLocks/>
          </p:cNvSpPr>
          <p:nvPr/>
        </p:nvSpPr>
        <p:spPr>
          <a:xfrm>
            <a:off x="11623263" y="6437571"/>
            <a:ext cx="504938" cy="3486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endParaRPr lang="id-ID" sz="2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85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73C97-56F0-41FB-B095-5E90ABC2C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83CE7B-16AD-46CC-951C-BD44D1077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95" y="2050869"/>
            <a:ext cx="6086032" cy="332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01D940-25ED-40EA-B150-3D47BD23E654}"/>
              </a:ext>
            </a:extLst>
          </p:cNvPr>
          <p:cNvSpPr txBox="1"/>
          <p:nvPr/>
        </p:nvSpPr>
        <p:spPr>
          <a:xfrm>
            <a:off x="3768903" y="426851"/>
            <a:ext cx="465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9999"/>
                </a:solidFill>
                <a:latin typeface="Abadi" panose="020B0604020202020204" pitchFamily="34" charset="0"/>
              </a:rPr>
              <a:t>Naïve Bayes</a:t>
            </a:r>
            <a:endParaRPr lang="id-ID" sz="3600" b="1" dirty="0">
              <a:solidFill>
                <a:srgbClr val="009999"/>
              </a:solidFill>
              <a:latin typeface="Abadi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C3E9C-A4A3-4D38-91F6-CD0DF5F2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781" y="1205244"/>
            <a:ext cx="9388438" cy="5367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B107F-9C61-4B99-AC64-590124A872A2}"/>
              </a:ext>
            </a:extLst>
          </p:cNvPr>
          <p:cNvSpPr txBox="1"/>
          <p:nvPr/>
        </p:nvSpPr>
        <p:spPr>
          <a:xfrm>
            <a:off x="4273191" y="3152001"/>
            <a:ext cx="376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|V| = Chinese, Beijing, Shanghai, Macao, Tokyo, Japan = 6</a:t>
            </a:r>
          </a:p>
          <a:p>
            <a:r>
              <a:rPr lang="en-US" sz="1200" dirty="0"/>
              <a:t>Count word (c) = 8 ; Count word (j) = 3</a:t>
            </a:r>
          </a:p>
          <a:p>
            <a:r>
              <a:rPr lang="en-US" sz="1200" dirty="0"/>
              <a:t>Document C = 3 ; Document J = 1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4232262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3E822DD-8D8E-4556-A4EB-EC1CD0C2C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85" y="1824593"/>
            <a:ext cx="4856429" cy="4136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82A8F-6A5A-4142-AB55-655757F203BF}"/>
              </a:ext>
            </a:extLst>
          </p:cNvPr>
          <p:cNvSpPr txBox="1"/>
          <p:nvPr/>
        </p:nvSpPr>
        <p:spPr>
          <a:xfrm>
            <a:off x="3768903" y="416577"/>
            <a:ext cx="465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9999"/>
                </a:solidFill>
                <a:latin typeface="Abadi" panose="020B0604020202020204" pitchFamily="34" charset="0"/>
              </a:rPr>
              <a:t>K-Nearest </a:t>
            </a:r>
            <a:r>
              <a:rPr lang="en-US" sz="3600" b="1" dirty="0" err="1">
                <a:solidFill>
                  <a:srgbClr val="009999"/>
                </a:solidFill>
                <a:latin typeface="Abadi" panose="020B0604020202020204" pitchFamily="34" charset="0"/>
              </a:rPr>
              <a:t>Neighbourd</a:t>
            </a:r>
            <a:endParaRPr lang="id-ID" sz="3600" b="1" dirty="0">
              <a:solidFill>
                <a:srgbClr val="009999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24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A817F51-9492-4A31-9DCF-7798DD507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43" y="286511"/>
            <a:ext cx="6448914" cy="3946441"/>
          </a:xfrm>
          <a:prstGeom prst="rect">
            <a:avLst/>
          </a:prstGeom>
        </p:spPr>
      </p:pic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C8ABD4F1-DF12-4E60-A3D6-C8F97C9C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21" y="4232952"/>
            <a:ext cx="8383170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13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CB703-8A5E-48AB-A1E3-A499DE12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5" y="40617"/>
            <a:ext cx="6008169" cy="6601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307DF0-8497-4C75-A839-F8FA89B88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382712"/>
            <a:ext cx="6433827" cy="60925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0A215E-3DA0-4255-8F61-6FA25C8A5E44}"/>
              </a:ext>
            </a:extLst>
          </p:cNvPr>
          <p:cNvSpPr/>
          <p:nvPr/>
        </p:nvSpPr>
        <p:spPr>
          <a:xfrm>
            <a:off x="6178192" y="81713"/>
            <a:ext cx="45719" cy="66016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373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588B49-1897-432D-BCA3-CCEECD1F4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CD6BA-DED5-434D-B080-3ECD47FD8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01" y="1223890"/>
            <a:ext cx="1549313" cy="1871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06965-E16F-40BB-8721-913949F42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86" y="1189798"/>
            <a:ext cx="1583876" cy="1913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71445-F2EE-427F-A787-7481AA71A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75" y="1205866"/>
            <a:ext cx="2267909" cy="1897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67AA7-D93B-4E18-8002-C0A21F4CE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5" y="3307224"/>
            <a:ext cx="3099538" cy="35350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765C33-4943-480E-9993-ED502F0E6E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30" y="3322990"/>
            <a:ext cx="3099538" cy="353501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4AB2EBE-9E60-44BB-8E2F-64E40F0D9B64}"/>
              </a:ext>
            </a:extLst>
          </p:cNvPr>
          <p:cNvGrpSpPr/>
          <p:nvPr/>
        </p:nvGrpSpPr>
        <p:grpSpPr>
          <a:xfrm>
            <a:off x="11215991" y="6212743"/>
            <a:ext cx="1015865" cy="693897"/>
            <a:chOff x="11215991" y="6212743"/>
            <a:chExt cx="1015865" cy="6938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4C45AE-9155-4652-B3CD-98FD4828E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5991" y="6212743"/>
              <a:ext cx="1015865" cy="693897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E207139-4FF8-465C-8F39-476E11910332}"/>
                </a:ext>
              </a:extLst>
            </p:cNvPr>
            <p:cNvSpPr txBox="1">
              <a:spLocks/>
            </p:cNvSpPr>
            <p:nvPr/>
          </p:nvSpPr>
          <p:spPr>
            <a:xfrm>
              <a:off x="11794261" y="6427300"/>
              <a:ext cx="175846" cy="348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7828150-C1D3-4EED-8D27-DEFC314777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760" y="3307224"/>
            <a:ext cx="3113362" cy="35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EE6A14-8397-4733-9798-6F24E3A9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3A397-DAE6-4ED4-98E9-F8C9280F8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48" y="2617304"/>
            <a:ext cx="8223638" cy="195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AE5D7E-0DCD-4310-98CA-993011E00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0" y="1934817"/>
            <a:ext cx="2437694" cy="299736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4BF233-AC70-42C1-BCCA-5C88FFD5883E}"/>
              </a:ext>
            </a:extLst>
          </p:cNvPr>
          <p:cNvGrpSpPr/>
          <p:nvPr/>
        </p:nvGrpSpPr>
        <p:grpSpPr>
          <a:xfrm>
            <a:off x="11215991" y="6212743"/>
            <a:ext cx="1015865" cy="693897"/>
            <a:chOff x="11215991" y="6212743"/>
            <a:chExt cx="1015865" cy="6938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5FC38C-8DAF-4437-9A2B-63D08C6BC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5991" y="6212743"/>
              <a:ext cx="1015865" cy="693897"/>
            </a:xfrm>
            <a:prstGeom prst="rect">
              <a:avLst/>
            </a:prstGeom>
          </p:spPr>
        </p:pic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4B4A1789-D7D9-4100-8EA7-F322A99C43EF}"/>
                </a:ext>
              </a:extLst>
            </p:cNvPr>
            <p:cNvSpPr txBox="1">
              <a:spLocks/>
            </p:cNvSpPr>
            <p:nvPr/>
          </p:nvSpPr>
          <p:spPr>
            <a:xfrm>
              <a:off x="11794261" y="6427300"/>
              <a:ext cx="175846" cy="348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6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9C8B7CF-070B-4FC4-88C5-236219D44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0E882-C402-467E-8B1D-7CDA2BCFA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6" y="3844795"/>
            <a:ext cx="4983572" cy="1633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B01BC-6CB0-475D-B9AE-7A441D847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24" y="2564304"/>
            <a:ext cx="5368439" cy="1888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FE785B-218E-4406-98D7-1898D2C18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33" y="2003507"/>
            <a:ext cx="5136061" cy="980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ADBBD-EEBD-4265-AB11-7DD56186D2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33" y="3205869"/>
            <a:ext cx="5109244" cy="9801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4B8AF-B8B4-46AD-A58D-DF5222291C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36" y="1032102"/>
            <a:ext cx="4272463" cy="765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CCF97-9FDA-4FD3-91BB-914A755B15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2" y="1234165"/>
            <a:ext cx="4392915" cy="18005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FE09CFF-3388-4E45-9451-E3C2CF40B26B}"/>
              </a:ext>
            </a:extLst>
          </p:cNvPr>
          <p:cNvGrpSpPr/>
          <p:nvPr/>
        </p:nvGrpSpPr>
        <p:grpSpPr>
          <a:xfrm>
            <a:off x="11215991" y="6212743"/>
            <a:ext cx="1015865" cy="693897"/>
            <a:chOff x="11215991" y="6212743"/>
            <a:chExt cx="1015865" cy="6938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FF3BC3-07A9-45AA-A571-F40318A9A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5991" y="6212743"/>
              <a:ext cx="1015865" cy="693897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D7D5C2D0-8948-49F8-9CCA-ED610EE5830C}"/>
                </a:ext>
              </a:extLst>
            </p:cNvPr>
            <p:cNvSpPr txBox="1">
              <a:spLocks/>
            </p:cNvSpPr>
            <p:nvPr/>
          </p:nvSpPr>
          <p:spPr>
            <a:xfrm>
              <a:off x="11794261" y="6427300"/>
              <a:ext cx="175846" cy="348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D0CD6AD-863C-4CD2-9A6E-ECA9C2B3B2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81" y="4408231"/>
            <a:ext cx="4983572" cy="10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0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9A48B-E1DA-47AD-BF58-EDEB9A310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D51D8F6-0D3A-464E-B195-025EB805C6AB}"/>
              </a:ext>
            </a:extLst>
          </p:cNvPr>
          <p:cNvGrpSpPr/>
          <p:nvPr/>
        </p:nvGrpSpPr>
        <p:grpSpPr>
          <a:xfrm>
            <a:off x="11215991" y="6212743"/>
            <a:ext cx="1015865" cy="693897"/>
            <a:chOff x="11215991" y="6212743"/>
            <a:chExt cx="1015865" cy="6938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4A3DB9-7E0E-4661-BC36-FE308B687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5991" y="6212743"/>
              <a:ext cx="1015865" cy="693897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811FC13F-4CD5-41D3-BF10-719743D28683}"/>
                </a:ext>
              </a:extLst>
            </p:cNvPr>
            <p:cNvSpPr txBox="1">
              <a:spLocks/>
            </p:cNvSpPr>
            <p:nvPr/>
          </p:nvSpPr>
          <p:spPr>
            <a:xfrm>
              <a:off x="11794261" y="6427300"/>
              <a:ext cx="175846" cy="348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8005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D524F-7B3C-4376-A239-96601E540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19F9D91-B648-44F4-935F-F61A6515445E}"/>
              </a:ext>
            </a:extLst>
          </p:cNvPr>
          <p:cNvGrpSpPr/>
          <p:nvPr/>
        </p:nvGrpSpPr>
        <p:grpSpPr>
          <a:xfrm>
            <a:off x="11215991" y="6212743"/>
            <a:ext cx="1015865" cy="693897"/>
            <a:chOff x="11215991" y="6212743"/>
            <a:chExt cx="1015865" cy="6938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EA2392-29CF-4261-A0F2-946CF2FBC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5991" y="6212743"/>
              <a:ext cx="1015865" cy="693897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53E46792-A23C-4584-A8C3-AA368A244D84}"/>
                </a:ext>
              </a:extLst>
            </p:cNvPr>
            <p:cNvSpPr txBox="1">
              <a:spLocks/>
            </p:cNvSpPr>
            <p:nvPr/>
          </p:nvSpPr>
          <p:spPr>
            <a:xfrm>
              <a:off x="11794261" y="6427300"/>
              <a:ext cx="175846" cy="348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799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3CF0ED8-E9F9-41F9-AF9B-879313041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CFFBD0-A506-46A7-808A-02EC090D7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09" y="455404"/>
            <a:ext cx="2385391" cy="2309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61E139-CD3C-4B8E-920F-D718DC7D1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9756"/>
            <a:ext cx="3895611" cy="2430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63DED-0EFC-453F-AD07-72DA0CAE7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339"/>
            <a:ext cx="4107314" cy="957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C76352-F71F-4140-B370-B67392EA5C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04" y="1404733"/>
            <a:ext cx="1802169" cy="1705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904860-1B6A-46ED-A0E1-5EF3E4539C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51" y="3697481"/>
            <a:ext cx="2429800" cy="2309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8AAC00-6317-47AE-97EA-A66D66DA6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34" y="2639645"/>
            <a:ext cx="628069" cy="2309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7FA648-E350-42F1-A78A-8CB615836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51" y="2758205"/>
            <a:ext cx="1658175" cy="9641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B286FE-E71B-43B2-9477-C6095E26D1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842" y="455404"/>
            <a:ext cx="2385391" cy="23340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75E123-CF33-4436-98E4-9E625D1589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394" y="3603758"/>
            <a:ext cx="2385391" cy="24302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AF371B-703F-4124-BA22-1CFFA7951D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247" y="1473782"/>
            <a:ext cx="571239" cy="2271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C447E0-C37E-4E52-A204-AACF1F85C7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517" y="455404"/>
            <a:ext cx="2385392" cy="23340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105AC2-B0E3-4EC7-9546-B4EDEDB0B6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249" y="2609693"/>
            <a:ext cx="1142857" cy="22285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47CCE-DFC3-4168-B97D-FF8F9EB207D9}"/>
              </a:ext>
            </a:extLst>
          </p:cNvPr>
          <p:cNvGrpSpPr/>
          <p:nvPr/>
        </p:nvGrpSpPr>
        <p:grpSpPr>
          <a:xfrm>
            <a:off x="11215991" y="6212743"/>
            <a:ext cx="1015865" cy="693897"/>
            <a:chOff x="11215991" y="6212743"/>
            <a:chExt cx="1015865" cy="6938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3B4C8B-34ED-43C7-B8DB-9B958201A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5991" y="6212743"/>
              <a:ext cx="1015865" cy="693897"/>
            </a:xfrm>
            <a:prstGeom prst="rect">
              <a:avLst/>
            </a:prstGeom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003C445D-8212-426A-AF97-B71C3F9844DC}"/>
                </a:ext>
              </a:extLst>
            </p:cNvPr>
            <p:cNvSpPr txBox="1">
              <a:spLocks/>
            </p:cNvSpPr>
            <p:nvPr/>
          </p:nvSpPr>
          <p:spPr>
            <a:xfrm>
              <a:off x="11794261" y="6427300"/>
              <a:ext cx="175846" cy="348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endPara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47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6A19F74-8BBF-41C1-912A-D21876A2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E28B9-07E5-4443-B253-C34B424BE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74" y="5246750"/>
            <a:ext cx="11037949" cy="1560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0496EC-1320-40A2-8008-3A5AE59E1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4" y="4791726"/>
            <a:ext cx="2076189" cy="761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5161D-8A85-4672-BB13-A746F0AE7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359" y="1822588"/>
            <a:ext cx="1689540" cy="1689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1BB358-EF7A-4F30-B276-68FDCB777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5" y="1822588"/>
            <a:ext cx="1689540" cy="1689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427249-39EB-48C9-8540-7D6AEE6E1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92" y="2924024"/>
            <a:ext cx="1689540" cy="1689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8BB04-BF14-484F-8B87-221A8D57CA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99" y="1826212"/>
            <a:ext cx="1689540" cy="1689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4E1EEB-5347-4B79-B0A1-29C9F35531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369" y="2924024"/>
            <a:ext cx="1689540" cy="1689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66CD66-6A52-4190-A3B0-345D3DADAC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21" y="3470564"/>
            <a:ext cx="1566397" cy="5063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FFE060-CD2F-4209-AEE6-A0052042A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74" y="2489623"/>
            <a:ext cx="1623173" cy="4967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D01AA8-C059-4693-AF85-CFD9006412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10" y="3427912"/>
            <a:ext cx="1689540" cy="5148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274410-983C-4146-86F4-834FA3F73B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14" y="2435433"/>
            <a:ext cx="1689540" cy="55093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D2EF219-9A4D-471D-AAF9-59FCB9CCC7F4}"/>
              </a:ext>
            </a:extLst>
          </p:cNvPr>
          <p:cNvGrpSpPr/>
          <p:nvPr/>
        </p:nvGrpSpPr>
        <p:grpSpPr>
          <a:xfrm>
            <a:off x="11215991" y="6212743"/>
            <a:ext cx="1015865" cy="693897"/>
            <a:chOff x="11215991" y="6212743"/>
            <a:chExt cx="1015865" cy="6938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F58BBA-E987-40E8-883C-79DE5D18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5991" y="6212743"/>
              <a:ext cx="1015865" cy="693897"/>
            </a:xfrm>
            <a:prstGeom prst="rect">
              <a:avLst/>
            </a:prstGeom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FB0A54E8-4CE3-43C2-B981-8359B9BF1638}"/>
                </a:ext>
              </a:extLst>
            </p:cNvPr>
            <p:cNvSpPr txBox="1">
              <a:spLocks/>
            </p:cNvSpPr>
            <p:nvPr/>
          </p:nvSpPr>
          <p:spPr>
            <a:xfrm>
              <a:off x="11794261" y="6427300"/>
              <a:ext cx="175846" cy="348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</a:t>
              </a:r>
              <a:endParaRPr lang="id-ID" sz="2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671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223</Words>
  <Application>Microsoft Office PowerPoint</Application>
  <PresentationFormat>Widescreen</PresentationFormat>
  <Paragraphs>43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irwanafandi</dc:creator>
  <cp:lastModifiedBy>irwanafandi</cp:lastModifiedBy>
  <cp:revision>30</cp:revision>
  <dcterms:created xsi:type="dcterms:W3CDTF">2019-04-22T04:20:57Z</dcterms:created>
  <dcterms:modified xsi:type="dcterms:W3CDTF">2019-05-22T14:52:03Z</dcterms:modified>
</cp:coreProperties>
</file>